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2" r:id="rId2"/>
    <p:sldId id="264" r:id="rId3"/>
    <p:sldId id="265" r:id="rId4"/>
    <p:sldId id="273" r:id="rId5"/>
    <p:sldId id="257" r:id="rId6"/>
    <p:sldId id="258" r:id="rId7"/>
    <p:sldId id="271" r:id="rId8"/>
    <p:sldId id="270" r:id="rId9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5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FBEAC7"/>
            </a:gs>
            <a:gs pos="17999">
              <a:srgbClr val="FEE7F2"/>
            </a:gs>
            <a:gs pos="36000">
              <a:srgbClr val="FAC77D"/>
            </a:gs>
            <a:gs pos="61000">
              <a:srgbClr val="FBA97D"/>
            </a:gs>
            <a:gs pos="82001">
              <a:srgbClr val="FBD49C"/>
            </a:gs>
            <a:gs pos="100000">
              <a:srgbClr val="FEE7F2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24.04.2020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539552" y="1124744"/>
            <a:ext cx="8229600" cy="4234482"/>
          </a:xfrm>
        </p:spPr>
        <p:txBody>
          <a:bodyPr>
            <a:normAutofit/>
          </a:bodyPr>
          <a:lstStyle/>
          <a:p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Рисуем сказочных героев</a:t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36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«Баба – Яга»</a:t>
            </a:r>
            <a: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6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пошаговый мастер класс для детей </a:t>
            </a:r>
            <a:endParaRPr lang="ru-RU" sz="16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642194"/>
          </a:xfrm>
        </p:spPr>
        <p:txBody>
          <a:bodyPr>
            <a:noAutofit/>
          </a:bodyPr>
          <a:lstStyle/>
          <a:p>
            <a:pPr algn="l"/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Баба-яга — персонаж славянской мифологии и фольклора (особенно волшебной сказки) славянских народов. 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Старуха-чародейка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, наделённая магической силой. Ведунья, оборотень. По своим свойствам ближе всего к ведьме. Чаще всего — отрицательный персонаж</a:t>
            </a:r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.</a:t>
            </a:r>
            <a:endParaRPr lang="ru-RU" sz="1800" dirty="0">
              <a:latin typeface="Georgia" pitchFamily="18" charset="0"/>
            </a:endParaRPr>
          </a:p>
        </p:txBody>
      </p:sp>
      <p:pic>
        <p:nvPicPr>
          <p:cNvPr id="6150" name="Picture 6" descr="http://prazdnichek.info/uploads/posts/2010-04/1271884269_img256.jpg"/>
          <p:cNvPicPr>
            <a:picLocks noChangeAspect="1" noChangeArrowheads="1"/>
          </p:cNvPicPr>
          <p:nvPr/>
        </p:nvPicPr>
        <p:blipFill>
          <a:blip r:embed="rId2" cstate="print"/>
          <a:srcRect l="12381"/>
          <a:stretch>
            <a:fillRect/>
          </a:stretch>
        </p:blipFill>
        <p:spPr bwMode="auto">
          <a:xfrm>
            <a:off x="179512" y="2276872"/>
            <a:ext cx="3672408" cy="4296470"/>
          </a:xfrm>
          <a:prstGeom prst="rect">
            <a:avLst/>
          </a:prstGeom>
          <a:noFill/>
        </p:spPr>
      </p:pic>
      <p:pic>
        <p:nvPicPr>
          <p:cNvPr id="10" name="Picture 2" descr="http://mtdata.ru/u25/photo1F1A/20727932612-0/original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139952" y="1772816"/>
            <a:ext cx="4762500" cy="4838328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4" name="Picture 4" descr="https://go1.imgsmail.ru/imgpreview?key=37ea5e3b83fbf912&amp;mb=imgdb_preview_1905"/>
          <p:cNvPicPr>
            <a:picLocks noChangeAspect="1" noChangeArrowheads="1"/>
          </p:cNvPicPr>
          <p:nvPr/>
        </p:nvPicPr>
        <p:blipFill>
          <a:blip r:embed="rId2" cstate="print"/>
          <a:srcRect l="21196" r="18749"/>
          <a:stretch>
            <a:fillRect/>
          </a:stretch>
        </p:blipFill>
        <p:spPr bwMode="auto">
          <a:xfrm>
            <a:off x="5454165" y="1412776"/>
            <a:ext cx="3513679" cy="5112568"/>
          </a:xfrm>
          <a:prstGeom prst="rect">
            <a:avLst/>
          </a:prstGeom>
          <a:noFill/>
        </p:spPr>
      </p:pic>
      <p:pic>
        <p:nvPicPr>
          <p:cNvPr id="8" name="Picture 4" descr="https://ds04.infourok.ru/uploads/ex/0a6a/000a6aa9-5e63e0f3/hello_html_m2cccb428.jp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5536" y="404664"/>
            <a:ext cx="5288607" cy="421739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Баба Яга"/>
          <p:cNvPicPr>
            <a:picLocks noChangeAspect="1" noChangeArrowheads="1"/>
          </p:cNvPicPr>
          <p:nvPr/>
        </p:nvPicPr>
        <p:blipFill>
          <a:blip r:embed="rId2" cstate="print"/>
          <a:srcRect l="25043" r="26628" b="6401"/>
          <a:stretch>
            <a:fillRect/>
          </a:stretch>
        </p:blipFill>
        <p:spPr bwMode="auto">
          <a:xfrm>
            <a:off x="395536" y="1268760"/>
            <a:ext cx="3371082" cy="4896544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ctrTitle"/>
          </p:nvPr>
        </p:nvSpPr>
        <p:spPr>
          <a:xfrm>
            <a:off x="4067944" y="2132856"/>
            <a:ext cx="4824536" cy="4032448"/>
          </a:xfrm>
        </p:spPr>
        <p:txBody>
          <a:bodyPr>
            <a:noAutofit/>
          </a:bodyPr>
          <a:lstStyle/>
          <a:p>
            <a:pPr algn="l"/>
            <a:r>
              <a:rPr lang="ru-RU" sz="24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Инструменты и материалы:</a:t>
            </a: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/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1.Простой карандаш и ластик</a:t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(создание эскиза).</a:t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2.Краски гуашь - для цветового оформления работы</a:t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3.Кисти № 2 -3 синтетика, кисть № 5 белка .</a:t>
            </a:r>
            <a:b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4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4.Салфетки бумажные.</a:t>
            </a:r>
            <a:endParaRPr lang="ru-RU" sz="2400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sp>
        <p:nvSpPr>
          <p:cNvPr id="4" name="Подзаголовок 3"/>
          <p:cNvSpPr>
            <a:spLocks noGrp="1"/>
          </p:cNvSpPr>
          <p:nvPr>
            <p:ph type="subTitle" idx="1"/>
          </p:nvPr>
        </p:nvSpPr>
        <p:spPr>
          <a:xfrm>
            <a:off x="395536" y="188640"/>
            <a:ext cx="2880320" cy="936104"/>
          </a:xfrm>
        </p:spPr>
        <p:txBody>
          <a:bodyPr>
            <a:normAutofit/>
          </a:bodyPr>
          <a:lstStyle/>
          <a:p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Образец работы</a:t>
            </a:r>
          </a:p>
          <a:p>
            <a:r>
              <a:rPr lang="ru-RU" sz="18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Вариант 1</a:t>
            </a:r>
            <a:endParaRPr lang="ru-RU" sz="18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426170"/>
          </a:xfrm>
        </p:spPr>
        <p:txBody>
          <a:bodyPr>
            <a:normAutofit/>
          </a:bodyPr>
          <a:lstStyle/>
          <a:p>
            <a:pPr algn="l"/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1.Рисуем </a:t>
            </a: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карандашом по центру листа  –круг (голова);</a:t>
            </a:r>
            <a:b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2. Дугой намечаем край платка.</a:t>
            </a:r>
            <a:b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3. По центру круга рисуем нос (овал), в нижней части рот.</a:t>
            </a:r>
            <a:b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</a:br>
            <a:r>
              <a:rPr lang="ru-RU" sz="2000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4. Рисуем края платка – «ушки» вверх . </a:t>
            </a:r>
            <a:r>
              <a:rPr lang="ru-RU" sz="20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Далее по схемам.</a:t>
            </a:r>
            <a:endParaRPr lang="ru-RU" sz="20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  <p:pic>
        <p:nvPicPr>
          <p:cNvPr id="7" name="Рисунок 6" descr="Баба яга поэтапное рисование в картинках"/>
          <p:cNvPicPr/>
          <p:nvPr/>
        </p:nvPicPr>
        <p:blipFill>
          <a:blip r:embed="rId2" cstate="print"/>
          <a:srcRect l="49367" t="12201"/>
          <a:stretch>
            <a:fillRect/>
          </a:stretch>
        </p:blipFill>
        <p:spPr bwMode="auto">
          <a:xfrm>
            <a:off x="5436096" y="1700808"/>
            <a:ext cx="2880320" cy="446449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8" name="Рисунок 7" descr="Баба яга поэтапное рисование в картинках"/>
          <p:cNvPicPr/>
          <p:nvPr/>
        </p:nvPicPr>
        <p:blipFill>
          <a:blip r:embed="rId2" cstate="print"/>
          <a:srcRect t="12201" r="48249"/>
          <a:stretch>
            <a:fillRect/>
          </a:stretch>
        </p:blipFill>
        <p:spPr bwMode="auto">
          <a:xfrm>
            <a:off x="1115616" y="1772816"/>
            <a:ext cx="2943944" cy="4392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Рисунок 7" descr="Как нарисовать бабу ягу"/>
          <p:cNvPicPr/>
          <p:nvPr/>
        </p:nvPicPr>
        <p:blipFill>
          <a:blip r:embed="rId2" cstate="print"/>
          <a:srcRect t="12201"/>
          <a:stretch>
            <a:fillRect/>
          </a:stretch>
        </p:blipFill>
        <p:spPr bwMode="auto">
          <a:xfrm>
            <a:off x="179512" y="260648"/>
            <a:ext cx="4641304" cy="295232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Рисунок 8" descr="Как нарисовать бабу ягу в ступе карандашом поэтапно"/>
          <p:cNvPicPr/>
          <p:nvPr/>
        </p:nvPicPr>
        <p:blipFill>
          <a:blip r:embed="rId3" cstate="print"/>
          <a:srcRect l="8955" t="10080" r="7463"/>
          <a:stretch>
            <a:fillRect/>
          </a:stretch>
        </p:blipFill>
        <p:spPr bwMode="auto">
          <a:xfrm>
            <a:off x="4283968" y="2564904"/>
            <a:ext cx="4608512" cy="40816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Как рисовать бабу ягу карандашом поэтапно"/>
          <p:cNvPicPr/>
          <p:nvPr/>
        </p:nvPicPr>
        <p:blipFill>
          <a:blip r:embed="rId2" cstate="print"/>
          <a:srcRect l="4641" t="9681" r="4641"/>
          <a:stretch>
            <a:fillRect/>
          </a:stretch>
        </p:blipFill>
        <p:spPr bwMode="auto">
          <a:xfrm>
            <a:off x="467544" y="548680"/>
            <a:ext cx="4752528" cy="43204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5" name="Рисунок 4" descr="Как нарисовать бабу ягу в ступе"/>
          <p:cNvPicPr/>
          <p:nvPr/>
        </p:nvPicPr>
        <p:blipFill>
          <a:blip r:embed="rId3" cstate="print"/>
          <a:srcRect l="32990" t="3529" r="34880"/>
          <a:stretch>
            <a:fillRect/>
          </a:stretch>
        </p:blipFill>
        <p:spPr bwMode="auto">
          <a:xfrm>
            <a:off x="5868144" y="404664"/>
            <a:ext cx="2736304" cy="60486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Баба Яга"/>
          <p:cNvPicPr>
            <a:picLocks noChangeAspect="1" noChangeArrowheads="1"/>
          </p:cNvPicPr>
          <p:nvPr/>
        </p:nvPicPr>
        <p:blipFill>
          <a:blip r:embed="rId2" cstate="print"/>
          <a:srcRect l="25043" r="26628" b="6401"/>
          <a:stretch>
            <a:fillRect/>
          </a:stretch>
        </p:blipFill>
        <p:spPr bwMode="auto">
          <a:xfrm>
            <a:off x="827584" y="404664"/>
            <a:ext cx="3965979" cy="5760640"/>
          </a:xfrm>
          <a:prstGeom prst="rect">
            <a:avLst/>
          </a:prstGeom>
          <a:noFill/>
        </p:spPr>
      </p:pic>
      <p:sp>
        <p:nvSpPr>
          <p:cNvPr id="3" name="Заголовок 2"/>
          <p:cNvSpPr>
            <a:spLocks noGrp="1"/>
          </p:cNvSpPr>
          <p:nvPr>
            <p:ph type="title"/>
          </p:nvPr>
        </p:nvSpPr>
        <p:spPr>
          <a:xfrm>
            <a:off x="5076056" y="1268760"/>
            <a:ext cx="3744416" cy="4738538"/>
          </a:xfrm>
        </p:spPr>
        <p:txBody>
          <a:bodyPr>
            <a:normAutofit/>
          </a:bodyPr>
          <a:lstStyle/>
          <a:p>
            <a:r>
              <a:rPr lang="ru-RU" sz="3200" b="1" i="1" dirty="0" smtClean="0">
                <a:solidFill>
                  <a:schemeClr val="accent2">
                    <a:lumMod val="50000"/>
                  </a:schemeClr>
                </a:solidFill>
                <a:latin typeface="Georgia" pitchFamily="18" charset="0"/>
              </a:rPr>
              <a:t>Успешно справились – МОЛОДЦЫ!!!</a:t>
            </a:r>
            <a:endParaRPr lang="ru-RU" sz="3200" b="1" i="1" dirty="0">
              <a:solidFill>
                <a:schemeClr val="accent2">
                  <a:lumMod val="50000"/>
                </a:schemeClr>
              </a:solidFill>
              <a:latin typeface="Georgia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42</Words>
  <Application>Microsoft Office PowerPoint</Application>
  <PresentationFormat>Экран (4:3)</PresentationFormat>
  <Paragraphs>7</Paragraphs>
  <Slides>8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8</vt:i4>
      </vt:variant>
    </vt:vector>
  </HeadingPairs>
  <TitlesOfParts>
    <vt:vector size="9" baseType="lpstr">
      <vt:lpstr>Тема Office</vt:lpstr>
      <vt:lpstr>Рисуем сказочных героев «Баба – Яга» пошаговый мастер класс для детей </vt:lpstr>
      <vt:lpstr> Баба-яга — персонаж славянской мифологии и фольклора (особенно волшебной сказки) славянских народов.  Старуха-чародейка, наделённая магической силой. Ведунья, оборотень. По своим свойствам ближе всего к ведьме. Чаще всего — отрицательный персонаж.</vt:lpstr>
      <vt:lpstr>Слайд 3</vt:lpstr>
      <vt:lpstr>Инструменты и материалы: 1.Простой карандаш и ластик (создание эскиза). 2.Краски гуашь - для цветового оформления работы 3.Кисти № 2 -3 синтетика, кисть № 5 белка . 4.Салфетки бумажные.</vt:lpstr>
      <vt:lpstr>1.Рисуем карандашом по центру листа  –круг (голова); 2. Дугой намечаем край платка. 3. По центру круга рисуем нос (овал), в нижней части рот. 4. Рисуем края платка – «ушки» вверх . Далее по схемам.</vt:lpstr>
      <vt:lpstr>Слайд 6</vt:lpstr>
      <vt:lpstr>Слайд 7</vt:lpstr>
      <vt:lpstr>Успешно справились – МОЛОДЦЫ!!!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Рисуем сказочных героев «Баба –Яга» 2 варианта</dc:title>
  <dc:creator>Наталия</dc:creator>
  <cp:lastModifiedBy>Наталия</cp:lastModifiedBy>
  <cp:revision>14</cp:revision>
  <dcterms:created xsi:type="dcterms:W3CDTF">2020-04-14T13:04:56Z</dcterms:created>
  <dcterms:modified xsi:type="dcterms:W3CDTF">2020-04-24T11:22:23Z</dcterms:modified>
</cp:coreProperties>
</file>